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Relationship Id="rId17" Type="http://schemas.openxmlformats.org/officeDocument/2006/relationships/image" Target="../media/image78.png"/><Relationship Id="rId18" Type="http://schemas.openxmlformats.org/officeDocument/2006/relationships/image" Target="../media/image79.png"/><Relationship Id="rId19" Type="http://schemas.openxmlformats.org/officeDocument/2006/relationships/image" Target="../media/image8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1291" y="1667832"/>
            <a:ext cx="5783133" cy="5877779"/>
            <a:chOff x="6251291" y="1667832"/>
            <a:chExt cx="5783133" cy="5877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1291" y="1667832"/>
              <a:ext cx="5783133" cy="58777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51414" y="2466262"/>
            <a:ext cx="20943536" cy="61273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166" y="9253269"/>
            <a:ext cx="3338667" cy="3805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06096" y="9282248"/>
            <a:ext cx="4249993" cy="315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4762" y="9046656"/>
            <a:ext cx="16476190" cy="47085"/>
            <a:chOff x="904762" y="9046656"/>
            <a:chExt cx="16476190" cy="470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87213" y="6332305"/>
            <a:ext cx="4720123" cy="23301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820559" cy="4976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8477" y="2189506"/>
            <a:ext cx="17328761" cy="6682404"/>
            <a:chOff x="478477" y="2189506"/>
            <a:chExt cx="17328761" cy="66824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477" y="2189506"/>
              <a:ext cx="17328761" cy="6682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5125390" cy="4976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5992" y="2516812"/>
            <a:ext cx="16053730" cy="6331190"/>
            <a:chOff x="1115992" y="2516812"/>
            <a:chExt cx="16053730" cy="6331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992" y="2516812"/>
              <a:ext cx="16053730" cy="6331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062" y="4247531"/>
            <a:ext cx="13507663" cy="19096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60000">
              <a:off x="8149797" y="3044198"/>
              <a:ext cx="1986120" cy="6930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660000">
            <a:off x="8324261" y="3218109"/>
            <a:ext cx="1691682" cy="4970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3994980" cy="4973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719" y="2798278"/>
            <a:ext cx="8455138" cy="5633236"/>
            <a:chOff x="687719" y="2798278"/>
            <a:chExt cx="8455138" cy="56332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719" y="2798278"/>
              <a:ext cx="8455138" cy="5633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24904" y="5649700"/>
            <a:ext cx="7202056" cy="26633"/>
            <a:chOff x="6324904" y="5649700"/>
            <a:chExt cx="7202056" cy="266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324904" y="5649700"/>
              <a:ext cx="7202056" cy="2663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3775" y="4190227"/>
            <a:ext cx="6845852" cy="11215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0843" y="6067567"/>
            <a:ext cx="7501343" cy="6296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5708347" cy="4973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7895" y="3265832"/>
            <a:ext cx="3760478" cy="3754050"/>
            <a:chOff x="757895" y="3265832"/>
            <a:chExt cx="3760478" cy="37540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895" y="3265832"/>
              <a:ext cx="3760478" cy="37540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00086" y="3265832"/>
            <a:ext cx="3754050" cy="3754050"/>
            <a:chOff x="5100086" y="3265832"/>
            <a:chExt cx="3754050" cy="37540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0086" y="3265832"/>
              <a:ext cx="3754050" cy="37540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80162" y="3265832"/>
            <a:ext cx="3760478" cy="3754050"/>
            <a:chOff x="9480162" y="3265832"/>
            <a:chExt cx="3760478" cy="37540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0162" y="3265832"/>
              <a:ext cx="3760478" cy="37540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92944" y="3265832"/>
            <a:ext cx="3760478" cy="3754050"/>
            <a:chOff x="13792944" y="3265832"/>
            <a:chExt cx="3760478" cy="37540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92944" y="3265832"/>
              <a:ext cx="3760478" cy="375405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9325" y="7350678"/>
            <a:ext cx="3636730" cy="20953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31516" y="7350678"/>
            <a:ext cx="3808822" cy="20953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11592" y="7350678"/>
            <a:ext cx="3649294" cy="20953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24383" y="7350678"/>
            <a:ext cx="3953275" cy="209534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7153742" cy="4994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4769" y="2509144"/>
            <a:ext cx="7824705" cy="4689982"/>
            <a:chOff x="764769" y="2509144"/>
            <a:chExt cx="7824705" cy="46899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769" y="2509144"/>
              <a:ext cx="7824705" cy="46899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55146" y="5625640"/>
            <a:ext cx="7202056" cy="26633"/>
            <a:chOff x="5555146" y="5625640"/>
            <a:chExt cx="7202056" cy="266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5555146" y="5625640"/>
              <a:ext cx="7202056" cy="26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06611" y="2509144"/>
            <a:ext cx="5296553" cy="3177932"/>
            <a:chOff x="9706611" y="2509144"/>
            <a:chExt cx="5296553" cy="31779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6611" y="2509144"/>
              <a:ext cx="5296553" cy="31779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06767" y="4144032"/>
            <a:ext cx="5099481" cy="3055095"/>
            <a:chOff x="12306767" y="4144032"/>
            <a:chExt cx="5099481" cy="30550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06767" y="4144032"/>
              <a:ext cx="5099481" cy="30550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90" y="7920227"/>
            <a:ext cx="7010620" cy="12539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97962" y="7920228"/>
            <a:ext cx="6820131" cy="125391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5417992" cy="4994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87142" y="3083145"/>
            <a:ext cx="13311430" cy="4119424"/>
            <a:chOff x="2487142" y="3083145"/>
            <a:chExt cx="13311430" cy="41194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999757" y="3083145"/>
              <a:ext cx="3798815" cy="4119424"/>
              <a:chOff x="11999757" y="3083145"/>
              <a:chExt cx="3798815" cy="411942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999757" y="3083145"/>
                <a:ext cx="3798815" cy="411942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878195" y="3083145"/>
              <a:ext cx="3798815" cy="4119424"/>
              <a:chOff x="8878195" y="3083145"/>
              <a:chExt cx="3798815" cy="411942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78195" y="3083145"/>
                <a:ext cx="3798815" cy="411942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691630" y="3083145"/>
              <a:ext cx="3798815" cy="4119424"/>
              <a:chOff x="5691630" y="3083145"/>
              <a:chExt cx="3798815" cy="411942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691630" y="3083145"/>
                <a:ext cx="3798815" cy="41194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487142" y="3083145"/>
              <a:ext cx="3798815" cy="4119424"/>
              <a:chOff x="2487142" y="3083145"/>
              <a:chExt cx="3798815" cy="411942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87142" y="3083145"/>
                <a:ext cx="3798815" cy="411942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82024" y="4533276"/>
              <a:ext cx="2686492" cy="124972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07043" y="5243586"/>
              <a:ext cx="180362" cy="18036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6409" y="4533276"/>
              <a:ext cx="2705686" cy="124847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98267" y="4533276"/>
              <a:ext cx="2705686" cy="124972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35505" y="4533276"/>
              <a:ext cx="2743658" cy="12493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5417992" cy="4994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07018" y="2969424"/>
            <a:ext cx="4346867" cy="4346867"/>
            <a:chOff x="10807018" y="2969424"/>
            <a:chExt cx="4346867" cy="43468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7018" y="2969424"/>
              <a:ext cx="4346867" cy="43468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20755" y="2969424"/>
            <a:ext cx="7251425" cy="4346867"/>
            <a:chOff x="2420755" y="2969424"/>
            <a:chExt cx="7251425" cy="43468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0755" y="2969424"/>
              <a:ext cx="7251425" cy="434686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34211" y="8036878"/>
            <a:ext cx="10873207" cy="136956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058" y="4369239"/>
            <a:ext cx="11689645" cy="18013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387055"/>
            <a:ext cx="1986120" cy="693086"/>
            <a:chOff x="8149797" y="3387055"/>
            <a:chExt cx="1986120" cy="6930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8149797" y="3387055"/>
              <a:ext cx="1986120" cy="6930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300000">
            <a:off x="8332003" y="3558443"/>
            <a:ext cx="1700137" cy="49663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789627" cy="4973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6127" y="2022578"/>
            <a:ext cx="17193461" cy="7220353"/>
            <a:chOff x="546127" y="2022578"/>
            <a:chExt cx="17193461" cy="72203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127" y="2022578"/>
              <a:ext cx="17193461" cy="72203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671458" cy="4973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5535" y="2588192"/>
            <a:ext cx="10290392" cy="642825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7984" y="-126632"/>
            <a:ext cx="5816424" cy="14638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791" y="1236516"/>
            <a:ext cx="15411805" cy="85190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16225" y="4427042"/>
            <a:ext cx="4869825" cy="15263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7029" y="6144391"/>
            <a:ext cx="7220750" cy="7609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059" y="4250706"/>
            <a:ext cx="10762435" cy="19064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480000">
              <a:off x="8149797" y="3044198"/>
              <a:ext cx="1986120" cy="6930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480000">
            <a:off x="8065612" y="3228619"/>
            <a:ext cx="1920834" cy="4970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300725" cy="4976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2671" y="1909763"/>
            <a:ext cx="11336181" cy="8375952"/>
            <a:chOff x="1512671" y="1909763"/>
            <a:chExt cx="11336181" cy="83759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2671" y="1909763"/>
              <a:ext cx="11336181" cy="83759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00356" y="2831166"/>
            <a:ext cx="6333675" cy="13121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23810" y="4512501"/>
            <a:ext cx="2527301" cy="1378939"/>
            <a:chOff x="6323810" y="4512501"/>
            <a:chExt cx="2527301" cy="13789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3810" y="4512501"/>
              <a:ext cx="2527301" cy="13789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56784" y="3446282"/>
            <a:ext cx="7280275" cy="191766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56784" y="6419079"/>
            <a:ext cx="7319465" cy="14216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331" y="2178771"/>
            <a:ext cx="12645602" cy="8395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3326" y="3368566"/>
            <a:ext cx="2872636" cy="1002877"/>
            <a:chOff x="1023326" y="3368566"/>
            <a:chExt cx="2872636" cy="100287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326" y="3368566"/>
              <a:ext cx="2872636" cy="10028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8096" y="512133"/>
            <a:ext cx="4300725" cy="49766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38742" y="2732926"/>
            <a:ext cx="15903146" cy="34677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27935" y="6098199"/>
            <a:ext cx="10832018" cy="8395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3326" y="7472524"/>
            <a:ext cx="2872636" cy="1002877"/>
            <a:chOff x="1023326" y="7472524"/>
            <a:chExt cx="2872636" cy="10028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3326" y="7472524"/>
              <a:ext cx="2872636" cy="100287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38741" y="6836884"/>
            <a:ext cx="15713154" cy="33858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3495945" cy="4973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95185" y="2175597"/>
            <a:ext cx="10961454" cy="7585500"/>
            <a:chOff x="3695185" y="2175597"/>
            <a:chExt cx="10961454" cy="75855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695185" y="5382669"/>
              <a:ext cx="3631781" cy="3631781"/>
              <a:chOff x="3695185" y="5382669"/>
              <a:chExt cx="3631781" cy="363178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695185" y="5382669"/>
                <a:ext cx="3631781" cy="363178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511076" y="2175597"/>
              <a:ext cx="3631781" cy="3631781"/>
              <a:chOff x="5511076" y="2175597"/>
              <a:chExt cx="3631781" cy="363178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511076" y="2175597"/>
                <a:ext cx="3631781" cy="363178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208967" y="2175597"/>
              <a:ext cx="3631781" cy="3631781"/>
              <a:chOff x="9208967" y="2175597"/>
              <a:chExt cx="3631781" cy="363178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208967" y="2175597"/>
                <a:ext cx="3631781" cy="36317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024858" y="5382669"/>
              <a:ext cx="3631781" cy="3631781"/>
              <a:chOff x="11024858" y="5382669"/>
              <a:chExt cx="3631781" cy="363178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024858" y="5382669"/>
                <a:ext cx="3631781" cy="363178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443480" y="6663432"/>
              <a:ext cx="1398754" cy="937025"/>
              <a:chOff x="8443480" y="6663432"/>
              <a:chExt cx="1398754" cy="93702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443480" y="6663432"/>
                <a:ext cx="1398754" cy="93702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85038" y="7539971"/>
              <a:ext cx="2491187" cy="71555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15950" y="4197263"/>
              <a:ext cx="2439565" cy="71998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71275" y="4172947"/>
              <a:ext cx="2777677" cy="729262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55385" y="7539970"/>
              <a:ext cx="2297839" cy="71756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4340461" y="5727740"/>
              <a:ext cx="2341229" cy="2341229"/>
              <a:chOff x="4340461" y="5727740"/>
              <a:chExt cx="2341229" cy="234122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340461" y="5727740"/>
                <a:ext cx="2341229" cy="234122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556143" y="2691786"/>
              <a:ext cx="1541647" cy="1541647"/>
              <a:chOff x="6556143" y="2691786"/>
              <a:chExt cx="1541647" cy="154164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556143" y="2691786"/>
                <a:ext cx="1541647" cy="154164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375007" y="2933730"/>
              <a:ext cx="1299702" cy="1299702"/>
              <a:chOff x="10375007" y="2933730"/>
              <a:chExt cx="1299702" cy="129970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375007" y="2933730"/>
                <a:ext cx="1299702" cy="129970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888956" y="5969494"/>
              <a:ext cx="1862654" cy="1862654"/>
              <a:chOff x="11888956" y="5969494"/>
              <a:chExt cx="1862654" cy="186265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888956" y="5969494"/>
                <a:ext cx="1862654" cy="1862654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10478" y="8934452"/>
              <a:ext cx="6552190" cy="954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99885" y="6140245"/>
            <a:ext cx="10757076" cy="7651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059" y="4250706"/>
            <a:ext cx="12681045" cy="17190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480000">
              <a:off x="8149797" y="3044198"/>
              <a:ext cx="1986120" cy="6930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480000">
            <a:off x="8065421" y="3225838"/>
            <a:ext cx="1966127" cy="4966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3593428" cy="4973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3802" y="3163878"/>
            <a:ext cx="3101866" cy="13051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42313" y="2934741"/>
            <a:ext cx="3572711" cy="17851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3803" y="6837106"/>
            <a:ext cx="3063773" cy="13810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38098" y="3161060"/>
            <a:ext cx="3101106" cy="130869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48859" y="2934744"/>
            <a:ext cx="3763716" cy="17851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42620" y="6670935"/>
            <a:ext cx="4753659" cy="17888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38098" y="6793268"/>
            <a:ext cx="3123200" cy="136884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48859" y="6624087"/>
            <a:ext cx="4753659" cy="17818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89195" y="2315314"/>
            <a:ext cx="914727" cy="914727"/>
            <a:chOff x="2189195" y="2315314"/>
            <a:chExt cx="914727" cy="9147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89195" y="2315314"/>
              <a:ext cx="914727" cy="9147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14884" y="2315314"/>
            <a:ext cx="933333" cy="857239"/>
            <a:chOff x="10314884" y="2315314"/>
            <a:chExt cx="933333" cy="857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14884" y="2315314"/>
              <a:ext cx="933333" cy="8572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25542" y="6192038"/>
            <a:ext cx="978380" cy="978380"/>
            <a:chOff x="2125542" y="6192038"/>
            <a:chExt cx="978380" cy="9783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25542" y="6192038"/>
              <a:ext cx="978380" cy="9783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69837" y="6119858"/>
            <a:ext cx="978380" cy="978380"/>
            <a:chOff x="10269837" y="6119858"/>
            <a:chExt cx="978380" cy="9783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69837" y="6119858"/>
              <a:ext cx="978380" cy="9783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820559" cy="4976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00451" y="4508158"/>
            <a:ext cx="11732833" cy="1275410"/>
            <a:chOff x="5300451" y="4508158"/>
            <a:chExt cx="11732833" cy="12754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0451" y="4508158"/>
              <a:ext cx="11732833" cy="12754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4507877"/>
            <a:ext cx="6513257" cy="1269959"/>
            <a:chOff x="6057143" y="4507877"/>
            <a:chExt cx="6513257" cy="12699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4507877"/>
              <a:ext cx="6513257" cy="12699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93985" y="4507877"/>
            <a:ext cx="5812932" cy="1269959"/>
            <a:chOff x="2393985" y="4507877"/>
            <a:chExt cx="5812932" cy="12699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3985" y="4507877"/>
              <a:ext cx="5812932" cy="12699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1656" y="4507877"/>
            <a:ext cx="3568910" cy="1269959"/>
            <a:chOff x="1221656" y="4507877"/>
            <a:chExt cx="3568910" cy="12699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1656" y="4507877"/>
              <a:ext cx="3568910" cy="126995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66033" y="4847028"/>
            <a:ext cx="1944406" cy="66581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07789" y="4847027"/>
            <a:ext cx="1941602" cy="6658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39303" y="4847027"/>
            <a:ext cx="1941251" cy="6658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18742" y="4847027"/>
            <a:ext cx="1896723" cy="6658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62953" y="3383895"/>
            <a:ext cx="1086316" cy="554916"/>
            <a:chOff x="2462953" y="3383895"/>
            <a:chExt cx="1086316" cy="5549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2462953" y="3383895"/>
              <a:ext cx="1086316" cy="5549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36224" y="3383895"/>
            <a:ext cx="1086316" cy="554916"/>
            <a:chOff x="9736224" y="3383895"/>
            <a:chExt cx="1086316" cy="5549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9736224" y="3383895"/>
              <a:ext cx="1086316" cy="5549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80652" y="6434231"/>
            <a:ext cx="1086316" cy="554916"/>
            <a:chOff x="5780652" y="6434231"/>
            <a:chExt cx="1086316" cy="5549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5780652" y="6434231"/>
              <a:ext cx="1086316" cy="5549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15662" y="6434231"/>
            <a:ext cx="1086316" cy="554916"/>
            <a:chOff x="14315662" y="6434231"/>
            <a:chExt cx="1086316" cy="55491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4315662" y="6434231"/>
              <a:ext cx="1086316" cy="55491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8561" y="1864686"/>
            <a:ext cx="4057526" cy="113200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408639" y="7607172"/>
            <a:ext cx="4655629" cy="73665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50223" y="1864686"/>
            <a:ext cx="4215597" cy="119020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382684" y="7378032"/>
            <a:ext cx="3033579" cy="11902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2022-03-24T20:28:04Z</dcterms:created>
  <dcterms:modified xsi:type="dcterms:W3CDTF">2022-03-24T20:28:04Z</dcterms:modified>
</cp:coreProperties>
</file>